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2" r:id="rId10"/>
    <p:sldId id="263" r:id="rId11"/>
    <p:sldId id="265" r:id="rId12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774"/>
    <a:srgbClr val="F4E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>
      <p:cViewPr varScale="1">
        <p:scale>
          <a:sx n="82" d="100"/>
          <a:sy n="82" d="100"/>
        </p:scale>
        <p:origin x="150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87D2CA-9899-4DE5-BD2F-C31CB46453C9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4B0E5F-06BB-45CB-822F-BA845F00E5B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/>
            <a:t>Sharepoint</a:t>
          </a:r>
          <a:endParaRPr lang="en-US" dirty="0"/>
        </a:p>
      </dgm:t>
    </dgm:pt>
    <dgm:pt modelId="{8A77C4A2-5C08-471E-911C-71D92B287DA2}" type="parTrans" cxnId="{540FAFAC-AEE1-4AB6-ABC9-6B0E33EB250E}">
      <dgm:prSet/>
      <dgm:spPr/>
      <dgm:t>
        <a:bodyPr/>
        <a:lstStyle/>
        <a:p>
          <a:endParaRPr lang="en-US"/>
        </a:p>
      </dgm:t>
    </dgm:pt>
    <dgm:pt modelId="{966C4B77-1138-4D32-97A1-5E77E8805B9A}" type="sibTrans" cxnId="{540FAFAC-AEE1-4AB6-ABC9-6B0E33EB250E}">
      <dgm:prSet/>
      <dgm:spPr/>
      <dgm:t>
        <a:bodyPr/>
        <a:lstStyle/>
        <a:p>
          <a:endParaRPr lang="en-US"/>
        </a:p>
      </dgm:t>
    </dgm:pt>
    <dgm:pt modelId="{F2D0ABEE-5E7F-4B1C-B779-CCE5BBFEACBB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B1D387BF-CBB6-43B6-AE96-334462623B01}" type="parTrans" cxnId="{3E2F67FE-E08E-4A94-AF56-FF5CBEA8669A}">
      <dgm:prSet/>
      <dgm:spPr/>
      <dgm:t>
        <a:bodyPr/>
        <a:lstStyle/>
        <a:p>
          <a:endParaRPr lang="en-US"/>
        </a:p>
      </dgm:t>
    </dgm:pt>
    <dgm:pt modelId="{6356560A-45E9-4D03-A404-36D385E72C93}" type="sibTrans" cxnId="{3E2F67FE-E08E-4A94-AF56-FF5CBEA8669A}">
      <dgm:prSet/>
      <dgm:spPr/>
      <dgm:t>
        <a:bodyPr/>
        <a:lstStyle/>
        <a:p>
          <a:endParaRPr lang="en-US"/>
        </a:p>
      </dgm:t>
    </dgm:pt>
    <dgm:pt modelId="{65BA2EAF-25F2-4867-AA5E-3A8930F24C3A}">
      <dgm:prSet phldrT="[Text]"/>
      <dgm:spPr>
        <a:solidFill>
          <a:schemeClr val="accent6"/>
        </a:solidFill>
        <a:ln>
          <a:solidFill>
            <a:srgbClr val="F4EE6C"/>
          </a:solidFill>
        </a:ln>
      </dgm:spPr>
      <dgm:t>
        <a:bodyPr/>
        <a:lstStyle/>
        <a:p>
          <a:r>
            <a:rPr lang="en-US" dirty="0" err="1"/>
            <a:t>PowerBI</a:t>
          </a:r>
          <a:endParaRPr lang="en-US" dirty="0"/>
        </a:p>
      </dgm:t>
    </dgm:pt>
    <dgm:pt modelId="{07A66722-0596-4DDF-B498-D8094B184DFA}" type="parTrans" cxnId="{6FD0DBF9-F6E0-4D38-8827-CF1E6473E777}">
      <dgm:prSet/>
      <dgm:spPr/>
      <dgm:t>
        <a:bodyPr/>
        <a:lstStyle/>
        <a:p>
          <a:endParaRPr lang="en-US"/>
        </a:p>
      </dgm:t>
    </dgm:pt>
    <dgm:pt modelId="{1C7EAA2E-3DDB-4EED-92C5-3D5C7408A180}" type="sibTrans" cxnId="{6FD0DBF9-F6E0-4D38-8827-CF1E6473E777}">
      <dgm:prSet/>
      <dgm:spPr/>
      <dgm:t>
        <a:bodyPr/>
        <a:lstStyle/>
        <a:p>
          <a:endParaRPr lang="en-US"/>
        </a:p>
      </dgm:t>
    </dgm:pt>
    <dgm:pt modelId="{E04612AF-660E-4052-8276-75A82FFD4438}">
      <dgm:prSet/>
      <dgm:spPr/>
      <dgm:t>
        <a:bodyPr/>
        <a:lstStyle/>
        <a:p>
          <a:endParaRPr lang="en-US"/>
        </a:p>
      </dgm:t>
    </dgm:pt>
    <dgm:pt modelId="{BCAB2EC0-8EA3-450D-97AB-0F902DEFEEA2}" type="parTrans" cxnId="{E6681A70-FAAB-4952-B01A-1302693DB404}">
      <dgm:prSet/>
      <dgm:spPr/>
      <dgm:t>
        <a:bodyPr/>
        <a:lstStyle/>
        <a:p>
          <a:endParaRPr lang="en-US"/>
        </a:p>
      </dgm:t>
    </dgm:pt>
    <dgm:pt modelId="{8FA98A6B-7F4A-40B9-B3C2-B6CF0A10C28C}" type="sibTrans" cxnId="{E6681A70-FAAB-4952-B01A-1302693DB404}">
      <dgm:prSet/>
      <dgm:spPr/>
      <dgm:t>
        <a:bodyPr/>
        <a:lstStyle/>
        <a:p>
          <a:endParaRPr lang="en-US"/>
        </a:p>
      </dgm:t>
    </dgm:pt>
    <dgm:pt modelId="{643C522F-3B12-4AAA-8F01-E524EEEA13B1}">
      <dgm:prSet/>
      <dgm:spPr>
        <a:solidFill>
          <a:srgbClr val="742774"/>
        </a:solidFill>
        <a:ln>
          <a:solidFill>
            <a:srgbClr val="742774"/>
          </a:solidFill>
        </a:ln>
      </dgm:spPr>
      <dgm:t>
        <a:bodyPr/>
        <a:lstStyle/>
        <a:p>
          <a:endParaRPr lang="en-US"/>
        </a:p>
      </dgm:t>
    </dgm:pt>
    <dgm:pt modelId="{2CC3258D-F0BE-4729-A922-41033AC7015E}" type="parTrans" cxnId="{44BF7DF4-707A-4AD0-B1BB-8A4DF717B2F3}">
      <dgm:prSet/>
      <dgm:spPr/>
      <dgm:t>
        <a:bodyPr/>
        <a:lstStyle/>
        <a:p>
          <a:endParaRPr lang="en-US"/>
        </a:p>
      </dgm:t>
    </dgm:pt>
    <dgm:pt modelId="{9DE95CA3-BB09-48D5-B139-72EFD778F9E7}" type="sibTrans" cxnId="{44BF7DF4-707A-4AD0-B1BB-8A4DF717B2F3}">
      <dgm:prSet/>
      <dgm:spPr/>
      <dgm:t>
        <a:bodyPr/>
        <a:lstStyle/>
        <a:p>
          <a:endParaRPr lang="en-US"/>
        </a:p>
      </dgm:t>
    </dgm:pt>
    <dgm:pt modelId="{B70EC5D9-2F4E-4BF5-9D52-C37E327FA123}" type="pres">
      <dgm:prSet presAssocID="{B387D2CA-9899-4DE5-BD2F-C31CB46453C9}" presName="Name0" presStyleCnt="0">
        <dgm:presLayoutVars>
          <dgm:dir/>
          <dgm:resizeHandles val="exact"/>
        </dgm:presLayoutVars>
      </dgm:prSet>
      <dgm:spPr/>
    </dgm:pt>
    <dgm:pt modelId="{F779CA44-B8AF-4F58-B8EE-C9B3D6C149FB}" type="pres">
      <dgm:prSet presAssocID="{B387D2CA-9899-4DE5-BD2F-C31CB46453C9}" presName="fgShape" presStyleLbl="fgShp" presStyleIdx="0" presStyleCnt="1" custLinFactNeighborX="0" custLinFactNeighborY="-44642"/>
      <dgm:spPr>
        <a:noFill/>
        <a:ln>
          <a:noFill/>
        </a:ln>
      </dgm:spPr>
    </dgm:pt>
    <dgm:pt modelId="{41323E41-3E6C-4DB9-A16C-E5EE643E27D7}" type="pres">
      <dgm:prSet presAssocID="{B387D2CA-9899-4DE5-BD2F-C31CB46453C9}" presName="linComp" presStyleCnt="0"/>
      <dgm:spPr/>
    </dgm:pt>
    <dgm:pt modelId="{E8C69971-99FB-4210-944B-BAB438270BB9}" type="pres">
      <dgm:prSet presAssocID="{244B0E5F-06BB-45CB-822F-BA845F00E5BB}" presName="compNode" presStyleCnt="0"/>
      <dgm:spPr/>
    </dgm:pt>
    <dgm:pt modelId="{126D038C-C64F-4F29-95F1-B749BAC5A309}" type="pres">
      <dgm:prSet presAssocID="{244B0E5F-06BB-45CB-822F-BA845F00E5BB}" presName="bkgdShape" presStyleLbl="node1" presStyleIdx="0" presStyleCnt="5"/>
      <dgm:spPr/>
    </dgm:pt>
    <dgm:pt modelId="{9B2D1B42-5531-4982-9CAB-9205425B6594}" type="pres">
      <dgm:prSet presAssocID="{244B0E5F-06BB-45CB-822F-BA845F00E5BB}" presName="nodeTx" presStyleLbl="node1" presStyleIdx="0" presStyleCnt="5">
        <dgm:presLayoutVars>
          <dgm:bulletEnabled val="1"/>
        </dgm:presLayoutVars>
      </dgm:prSet>
      <dgm:spPr/>
    </dgm:pt>
    <dgm:pt modelId="{F11971F8-25DB-4281-9FCA-D704AC3AA504}" type="pres">
      <dgm:prSet presAssocID="{244B0E5F-06BB-45CB-822F-BA845F00E5BB}" presName="invisiNode" presStyleLbl="node1" presStyleIdx="0" presStyleCnt="5"/>
      <dgm:spPr/>
    </dgm:pt>
    <dgm:pt modelId="{0A072234-771F-4DF8-AE9E-11FAC334F88A}" type="pres">
      <dgm:prSet presAssocID="{244B0E5F-06BB-45CB-822F-BA845F00E5BB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F0EAFEC-3BF5-4FAB-8F4B-6DA7CA2D7C34}" type="pres">
      <dgm:prSet presAssocID="{966C4B77-1138-4D32-97A1-5E77E8805B9A}" presName="sibTrans" presStyleLbl="sibTrans2D1" presStyleIdx="0" presStyleCnt="0"/>
      <dgm:spPr/>
    </dgm:pt>
    <dgm:pt modelId="{1521BC0B-489F-4E35-87C3-C89511A50B79}" type="pres">
      <dgm:prSet presAssocID="{F2D0ABEE-5E7F-4B1C-B779-CCE5BBFEACBB}" presName="compNode" presStyleCnt="0"/>
      <dgm:spPr/>
    </dgm:pt>
    <dgm:pt modelId="{58DB3F9B-EAE1-474D-B146-8764A376F6A8}" type="pres">
      <dgm:prSet presAssocID="{F2D0ABEE-5E7F-4B1C-B779-CCE5BBFEACBB}" presName="bkgdShape" presStyleLbl="node1" presStyleIdx="1" presStyleCnt="5"/>
      <dgm:spPr/>
    </dgm:pt>
    <dgm:pt modelId="{A38326C7-1655-4C39-BDFB-DDF4D068008C}" type="pres">
      <dgm:prSet presAssocID="{F2D0ABEE-5E7F-4B1C-B779-CCE5BBFEACBB}" presName="nodeTx" presStyleLbl="node1" presStyleIdx="1" presStyleCnt="5">
        <dgm:presLayoutVars>
          <dgm:bulletEnabled val="1"/>
        </dgm:presLayoutVars>
      </dgm:prSet>
      <dgm:spPr/>
    </dgm:pt>
    <dgm:pt modelId="{A0E45D77-F2F6-4433-9BB5-AA48C9C28C4F}" type="pres">
      <dgm:prSet presAssocID="{F2D0ABEE-5E7F-4B1C-B779-CCE5BBFEACBB}" presName="invisiNode" presStyleLbl="node1" presStyleIdx="1" presStyleCnt="5"/>
      <dgm:spPr/>
    </dgm:pt>
    <dgm:pt modelId="{CA59A5C7-7022-49B0-B874-77E0E3423B2A}" type="pres">
      <dgm:prSet presAssocID="{F2D0ABEE-5E7F-4B1C-B779-CCE5BBFEACBB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980CD42-958D-4132-BB4F-7439B2A7F50E}" type="pres">
      <dgm:prSet presAssocID="{6356560A-45E9-4D03-A404-36D385E72C93}" presName="sibTrans" presStyleLbl="sibTrans2D1" presStyleIdx="0" presStyleCnt="0"/>
      <dgm:spPr/>
    </dgm:pt>
    <dgm:pt modelId="{D5205805-E152-4D10-B772-85DBEE0B974E}" type="pres">
      <dgm:prSet presAssocID="{65BA2EAF-25F2-4867-AA5E-3A8930F24C3A}" presName="compNode" presStyleCnt="0"/>
      <dgm:spPr/>
    </dgm:pt>
    <dgm:pt modelId="{B3E35E3B-10C7-45B9-9DB1-1A1B4376E1F0}" type="pres">
      <dgm:prSet presAssocID="{65BA2EAF-25F2-4867-AA5E-3A8930F24C3A}" presName="bkgdShape" presStyleLbl="node1" presStyleIdx="2" presStyleCnt="5"/>
      <dgm:spPr/>
    </dgm:pt>
    <dgm:pt modelId="{00C06700-3AE4-4BAD-BA25-E80B5B591B69}" type="pres">
      <dgm:prSet presAssocID="{65BA2EAF-25F2-4867-AA5E-3A8930F24C3A}" presName="nodeTx" presStyleLbl="node1" presStyleIdx="2" presStyleCnt="5">
        <dgm:presLayoutVars>
          <dgm:bulletEnabled val="1"/>
        </dgm:presLayoutVars>
      </dgm:prSet>
      <dgm:spPr/>
    </dgm:pt>
    <dgm:pt modelId="{3DC02FBA-5EF7-46A2-A1D4-E3C91370A140}" type="pres">
      <dgm:prSet presAssocID="{65BA2EAF-25F2-4867-AA5E-3A8930F24C3A}" presName="invisiNode" presStyleLbl="node1" presStyleIdx="2" presStyleCnt="5"/>
      <dgm:spPr/>
    </dgm:pt>
    <dgm:pt modelId="{4D25B005-D23F-436C-8375-55F0FB18D64B}" type="pres">
      <dgm:prSet presAssocID="{65BA2EAF-25F2-4867-AA5E-3A8930F24C3A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FD635890-33E7-42AC-9D4A-DA2E9F76799A}" type="pres">
      <dgm:prSet presAssocID="{1C7EAA2E-3DDB-4EED-92C5-3D5C7408A180}" presName="sibTrans" presStyleLbl="sibTrans2D1" presStyleIdx="0" presStyleCnt="0"/>
      <dgm:spPr/>
    </dgm:pt>
    <dgm:pt modelId="{1FF1D36F-8F25-4343-A8FA-4E22E691F84C}" type="pres">
      <dgm:prSet presAssocID="{E04612AF-660E-4052-8276-75A82FFD4438}" presName="compNode" presStyleCnt="0"/>
      <dgm:spPr/>
    </dgm:pt>
    <dgm:pt modelId="{7EFEEB94-3893-45A0-970C-C3EF26670AB9}" type="pres">
      <dgm:prSet presAssocID="{E04612AF-660E-4052-8276-75A82FFD4438}" presName="bkgdShape" presStyleLbl="node1" presStyleIdx="3" presStyleCnt="5"/>
      <dgm:spPr/>
    </dgm:pt>
    <dgm:pt modelId="{B8FDB053-0729-492B-892A-622980039E68}" type="pres">
      <dgm:prSet presAssocID="{E04612AF-660E-4052-8276-75A82FFD4438}" presName="nodeTx" presStyleLbl="node1" presStyleIdx="3" presStyleCnt="5">
        <dgm:presLayoutVars>
          <dgm:bulletEnabled val="1"/>
        </dgm:presLayoutVars>
      </dgm:prSet>
      <dgm:spPr/>
    </dgm:pt>
    <dgm:pt modelId="{6D481E2B-47EC-42CE-BD73-089B84A2C258}" type="pres">
      <dgm:prSet presAssocID="{E04612AF-660E-4052-8276-75A82FFD4438}" presName="invisiNode" presStyleLbl="node1" presStyleIdx="3" presStyleCnt="5"/>
      <dgm:spPr/>
    </dgm:pt>
    <dgm:pt modelId="{E33676C7-B7CC-4462-B5FB-163240E68539}" type="pres">
      <dgm:prSet presAssocID="{E04612AF-660E-4052-8276-75A82FFD4438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E993724-139B-495C-BFF8-578A01E5D38C}" type="pres">
      <dgm:prSet presAssocID="{8FA98A6B-7F4A-40B9-B3C2-B6CF0A10C28C}" presName="sibTrans" presStyleLbl="sibTrans2D1" presStyleIdx="0" presStyleCnt="0"/>
      <dgm:spPr/>
    </dgm:pt>
    <dgm:pt modelId="{814A97D0-7F19-4F28-A309-79226F61B928}" type="pres">
      <dgm:prSet presAssocID="{643C522F-3B12-4AAA-8F01-E524EEEA13B1}" presName="compNode" presStyleCnt="0"/>
      <dgm:spPr/>
    </dgm:pt>
    <dgm:pt modelId="{28D93A8F-393A-405C-879D-1FEF5B8DF162}" type="pres">
      <dgm:prSet presAssocID="{643C522F-3B12-4AAA-8F01-E524EEEA13B1}" presName="bkgdShape" presStyleLbl="node1" presStyleIdx="4" presStyleCnt="5"/>
      <dgm:spPr/>
    </dgm:pt>
    <dgm:pt modelId="{6625CB2B-5FD3-4ABA-AE1C-6C65581E5D38}" type="pres">
      <dgm:prSet presAssocID="{643C522F-3B12-4AAA-8F01-E524EEEA13B1}" presName="nodeTx" presStyleLbl="node1" presStyleIdx="4" presStyleCnt="5">
        <dgm:presLayoutVars>
          <dgm:bulletEnabled val="1"/>
        </dgm:presLayoutVars>
      </dgm:prSet>
      <dgm:spPr/>
    </dgm:pt>
    <dgm:pt modelId="{7F18191A-5293-4E0D-83E4-915B688498C8}" type="pres">
      <dgm:prSet presAssocID="{643C522F-3B12-4AAA-8F01-E524EEEA13B1}" presName="invisiNode" presStyleLbl="node1" presStyleIdx="4" presStyleCnt="5"/>
      <dgm:spPr/>
    </dgm:pt>
    <dgm:pt modelId="{D0346990-A3B7-4911-9201-F3207BD7BC21}" type="pres">
      <dgm:prSet presAssocID="{643C522F-3B12-4AAA-8F01-E524EEEA13B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742774"/>
          </a:solidFill>
        </a:ln>
      </dgm:spPr>
    </dgm:pt>
  </dgm:ptLst>
  <dgm:cxnLst>
    <dgm:cxn modelId="{48E1CA18-9346-4940-81C9-EF91B1D73785}" type="presOf" srcId="{1C7EAA2E-3DDB-4EED-92C5-3D5C7408A180}" destId="{FD635890-33E7-42AC-9D4A-DA2E9F76799A}" srcOrd="0" destOrd="0" presId="urn:microsoft.com/office/officeart/2005/8/layout/hList7"/>
    <dgm:cxn modelId="{02EE4730-CE47-4B14-BA88-42AB19CBF04F}" type="presOf" srcId="{244B0E5F-06BB-45CB-822F-BA845F00E5BB}" destId="{9B2D1B42-5531-4982-9CAB-9205425B6594}" srcOrd="1" destOrd="0" presId="urn:microsoft.com/office/officeart/2005/8/layout/hList7"/>
    <dgm:cxn modelId="{1B58DF34-58F2-4CFA-9672-CD793816EEF0}" type="presOf" srcId="{E04612AF-660E-4052-8276-75A82FFD4438}" destId="{7EFEEB94-3893-45A0-970C-C3EF26670AB9}" srcOrd="0" destOrd="0" presId="urn:microsoft.com/office/officeart/2005/8/layout/hList7"/>
    <dgm:cxn modelId="{A0D5865C-16B3-4C32-ADD1-D812DAC34E7B}" type="presOf" srcId="{E04612AF-660E-4052-8276-75A82FFD4438}" destId="{B8FDB053-0729-492B-892A-622980039E68}" srcOrd="1" destOrd="0" presId="urn:microsoft.com/office/officeart/2005/8/layout/hList7"/>
    <dgm:cxn modelId="{FDF8DB5E-7726-42B6-A9AC-F761CA3569B0}" type="presOf" srcId="{966C4B77-1138-4D32-97A1-5E77E8805B9A}" destId="{4F0EAFEC-3BF5-4FAB-8F4B-6DA7CA2D7C34}" srcOrd="0" destOrd="0" presId="urn:microsoft.com/office/officeart/2005/8/layout/hList7"/>
    <dgm:cxn modelId="{45AAB265-5D84-4504-BB49-F35E19F2BDE5}" type="presOf" srcId="{643C522F-3B12-4AAA-8F01-E524EEEA13B1}" destId="{28D93A8F-393A-405C-879D-1FEF5B8DF162}" srcOrd="0" destOrd="0" presId="urn:microsoft.com/office/officeart/2005/8/layout/hList7"/>
    <dgm:cxn modelId="{E6681A70-FAAB-4952-B01A-1302693DB404}" srcId="{B387D2CA-9899-4DE5-BD2F-C31CB46453C9}" destId="{E04612AF-660E-4052-8276-75A82FFD4438}" srcOrd="3" destOrd="0" parTransId="{BCAB2EC0-8EA3-450D-97AB-0F902DEFEEA2}" sibTransId="{8FA98A6B-7F4A-40B9-B3C2-B6CF0A10C28C}"/>
    <dgm:cxn modelId="{F3531B54-C9BF-4957-8E4F-440E1A9EEEC4}" type="presOf" srcId="{F2D0ABEE-5E7F-4B1C-B779-CCE5BBFEACBB}" destId="{58DB3F9B-EAE1-474D-B146-8764A376F6A8}" srcOrd="0" destOrd="0" presId="urn:microsoft.com/office/officeart/2005/8/layout/hList7"/>
    <dgm:cxn modelId="{B410B29B-7A31-44BF-9BD2-E5B24EA745FE}" type="presOf" srcId="{F2D0ABEE-5E7F-4B1C-B779-CCE5BBFEACBB}" destId="{A38326C7-1655-4C39-BDFB-DDF4D068008C}" srcOrd="1" destOrd="0" presId="urn:microsoft.com/office/officeart/2005/8/layout/hList7"/>
    <dgm:cxn modelId="{6E62F8A2-7D2D-4655-BCEB-6AF5ABA19B46}" type="presOf" srcId="{65BA2EAF-25F2-4867-AA5E-3A8930F24C3A}" destId="{B3E35E3B-10C7-45B9-9DB1-1A1B4376E1F0}" srcOrd="0" destOrd="0" presId="urn:microsoft.com/office/officeart/2005/8/layout/hList7"/>
    <dgm:cxn modelId="{540FAFAC-AEE1-4AB6-ABC9-6B0E33EB250E}" srcId="{B387D2CA-9899-4DE5-BD2F-C31CB46453C9}" destId="{244B0E5F-06BB-45CB-822F-BA845F00E5BB}" srcOrd="0" destOrd="0" parTransId="{8A77C4A2-5C08-471E-911C-71D92B287DA2}" sibTransId="{966C4B77-1138-4D32-97A1-5E77E8805B9A}"/>
    <dgm:cxn modelId="{4BB7FAC0-6E5E-474C-9856-57BDA124CBFE}" type="presOf" srcId="{643C522F-3B12-4AAA-8F01-E524EEEA13B1}" destId="{6625CB2B-5FD3-4ABA-AE1C-6C65581E5D38}" srcOrd="1" destOrd="0" presId="urn:microsoft.com/office/officeart/2005/8/layout/hList7"/>
    <dgm:cxn modelId="{790BB5CE-7F3B-4276-A559-B9BB6D8F7A42}" type="presOf" srcId="{6356560A-45E9-4D03-A404-36D385E72C93}" destId="{5980CD42-958D-4132-BB4F-7439B2A7F50E}" srcOrd="0" destOrd="0" presId="urn:microsoft.com/office/officeart/2005/8/layout/hList7"/>
    <dgm:cxn modelId="{258EC1EC-11E0-49E2-9653-F53698AE098A}" type="presOf" srcId="{B387D2CA-9899-4DE5-BD2F-C31CB46453C9}" destId="{B70EC5D9-2F4E-4BF5-9D52-C37E327FA123}" srcOrd="0" destOrd="0" presId="urn:microsoft.com/office/officeart/2005/8/layout/hList7"/>
    <dgm:cxn modelId="{44BF7DF4-707A-4AD0-B1BB-8A4DF717B2F3}" srcId="{B387D2CA-9899-4DE5-BD2F-C31CB46453C9}" destId="{643C522F-3B12-4AAA-8F01-E524EEEA13B1}" srcOrd="4" destOrd="0" parTransId="{2CC3258D-F0BE-4729-A922-41033AC7015E}" sibTransId="{9DE95CA3-BB09-48D5-B139-72EFD778F9E7}"/>
    <dgm:cxn modelId="{6FD0DBF9-F6E0-4D38-8827-CF1E6473E777}" srcId="{B387D2CA-9899-4DE5-BD2F-C31CB46453C9}" destId="{65BA2EAF-25F2-4867-AA5E-3A8930F24C3A}" srcOrd="2" destOrd="0" parTransId="{07A66722-0596-4DDF-B498-D8094B184DFA}" sibTransId="{1C7EAA2E-3DDB-4EED-92C5-3D5C7408A180}"/>
    <dgm:cxn modelId="{3558B4FA-8CD7-4A5B-B180-6E3F640D1CE8}" type="presOf" srcId="{65BA2EAF-25F2-4867-AA5E-3A8930F24C3A}" destId="{00C06700-3AE4-4BAD-BA25-E80B5B591B69}" srcOrd="1" destOrd="0" presId="urn:microsoft.com/office/officeart/2005/8/layout/hList7"/>
    <dgm:cxn modelId="{CBF347FD-4DFA-458B-BE53-97FE4C7473DC}" type="presOf" srcId="{8FA98A6B-7F4A-40B9-B3C2-B6CF0A10C28C}" destId="{CE993724-139B-495C-BFF8-578A01E5D38C}" srcOrd="0" destOrd="0" presId="urn:microsoft.com/office/officeart/2005/8/layout/hList7"/>
    <dgm:cxn modelId="{464B13FE-0773-4165-8B4C-6685F0654409}" type="presOf" srcId="{244B0E5F-06BB-45CB-822F-BA845F00E5BB}" destId="{126D038C-C64F-4F29-95F1-B749BAC5A309}" srcOrd="0" destOrd="0" presId="urn:microsoft.com/office/officeart/2005/8/layout/hList7"/>
    <dgm:cxn modelId="{3E2F67FE-E08E-4A94-AF56-FF5CBEA8669A}" srcId="{B387D2CA-9899-4DE5-BD2F-C31CB46453C9}" destId="{F2D0ABEE-5E7F-4B1C-B779-CCE5BBFEACBB}" srcOrd="1" destOrd="0" parTransId="{B1D387BF-CBB6-43B6-AE96-334462623B01}" sibTransId="{6356560A-45E9-4D03-A404-36D385E72C93}"/>
    <dgm:cxn modelId="{9FB2FEB6-14E1-4E09-A322-A243A2FCB842}" type="presParOf" srcId="{B70EC5D9-2F4E-4BF5-9D52-C37E327FA123}" destId="{F779CA44-B8AF-4F58-B8EE-C9B3D6C149FB}" srcOrd="0" destOrd="0" presId="urn:microsoft.com/office/officeart/2005/8/layout/hList7"/>
    <dgm:cxn modelId="{84FD4A86-DDDD-4B95-99FA-64D1E11F10C6}" type="presParOf" srcId="{B70EC5D9-2F4E-4BF5-9D52-C37E327FA123}" destId="{41323E41-3E6C-4DB9-A16C-E5EE643E27D7}" srcOrd="1" destOrd="0" presId="urn:microsoft.com/office/officeart/2005/8/layout/hList7"/>
    <dgm:cxn modelId="{CBEAC0BE-E04B-400E-9A74-0C280F121302}" type="presParOf" srcId="{41323E41-3E6C-4DB9-A16C-E5EE643E27D7}" destId="{E8C69971-99FB-4210-944B-BAB438270BB9}" srcOrd="0" destOrd="0" presId="urn:microsoft.com/office/officeart/2005/8/layout/hList7"/>
    <dgm:cxn modelId="{B47BB2E6-F007-4682-9106-B6E5191E5988}" type="presParOf" srcId="{E8C69971-99FB-4210-944B-BAB438270BB9}" destId="{126D038C-C64F-4F29-95F1-B749BAC5A309}" srcOrd="0" destOrd="0" presId="urn:microsoft.com/office/officeart/2005/8/layout/hList7"/>
    <dgm:cxn modelId="{18F7CD72-0798-4213-8C85-49BA63F288EE}" type="presParOf" srcId="{E8C69971-99FB-4210-944B-BAB438270BB9}" destId="{9B2D1B42-5531-4982-9CAB-9205425B6594}" srcOrd="1" destOrd="0" presId="urn:microsoft.com/office/officeart/2005/8/layout/hList7"/>
    <dgm:cxn modelId="{1369A2D1-BF88-4C2C-A2F3-E7908F587920}" type="presParOf" srcId="{E8C69971-99FB-4210-944B-BAB438270BB9}" destId="{F11971F8-25DB-4281-9FCA-D704AC3AA504}" srcOrd="2" destOrd="0" presId="urn:microsoft.com/office/officeart/2005/8/layout/hList7"/>
    <dgm:cxn modelId="{30C68AB1-7934-4D82-A417-9F5728A2D407}" type="presParOf" srcId="{E8C69971-99FB-4210-944B-BAB438270BB9}" destId="{0A072234-771F-4DF8-AE9E-11FAC334F88A}" srcOrd="3" destOrd="0" presId="urn:microsoft.com/office/officeart/2005/8/layout/hList7"/>
    <dgm:cxn modelId="{8938EDF8-AEB4-4F02-9661-2F1711A38E6E}" type="presParOf" srcId="{41323E41-3E6C-4DB9-A16C-E5EE643E27D7}" destId="{4F0EAFEC-3BF5-4FAB-8F4B-6DA7CA2D7C34}" srcOrd="1" destOrd="0" presId="urn:microsoft.com/office/officeart/2005/8/layout/hList7"/>
    <dgm:cxn modelId="{4656B297-AB10-4D6B-9984-79921A47BB3B}" type="presParOf" srcId="{41323E41-3E6C-4DB9-A16C-E5EE643E27D7}" destId="{1521BC0B-489F-4E35-87C3-C89511A50B79}" srcOrd="2" destOrd="0" presId="urn:microsoft.com/office/officeart/2005/8/layout/hList7"/>
    <dgm:cxn modelId="{AF7B7BFE-67D5-459A-BF05-60DEF2D39A57}" type="presParOf" srcId="{1521BC0B-489F-4E35-87C3-C89511A50B79}" destId="{58DB3F9B-EAE1-474D-B146-8764A376F6A8}" srcOrd="0" destOrd="0" presId="urn:microsoft.com/office/officeart/2005/8/layout/hList7"/>
    <dgm:cxn modelId="{1A3A0728-8422-422E-94B9-53DA3C098DDC}" type="presParOf" srcId="{1521BC0B-489F-4E35-87C3-C89511A50B79}" destId="{A38326C7-1655-4C39-BDFB-DDF4D068008C}" srcOrd="1" destOrd="0" presId="urn:microsoft.com/office/officeart/2005/8/layout/hList7"/>
    <dgm:cxn modelId="{8DFD4E46-A611-4959-A66E-3368BFD9A520}" type="presParOf" srcId="{1521BC0B-489F-4E35-87C3-C89511A50B79}" destId="{A0E45D77-F2F6-4433-9BB5-AA48C9C28C4F}" srcOrd="2" destOrd="0" presId="urn:microsoft.com/office/officeart/2005/8/layout/hList7"/>
    <dgm:cxn modelId="{89B74BA7-5027-4641-ADDB-4ECCE834FA93}" type="presParOf" srcId="{1521BC0B-489F-4E35-87C3-C89511A50B79}" destId="{CA59A5C7-7022-49B0-B874-77E0E3423B2A}" srcOrd="3" destOrd="0" presId="urn:microsoft.com/office/officeart/2005/8/layout/hList7"/>
    <dgm:cxn modelId="{4F38FACD-815E-437F-B6AA-55B6D1653174}" type="presParOf" srcId="{41323E41-3E6C-4DB9-A16C-E5EE643E27D7}" destId="{5980CD42-958D-4132-BB4F-7439B2A7F50E}" srcOrd="3" destOrd="0" presId="urn:microsoft.com/office/officeart/2005/8/layout/hList7"/>
    <dgm:cxn modelId="{9E69C475-8044-4A9F-A0C3-223007D2CA08}" type="presParOf" srcId="{41323E41-3E6C-4DB9-A16C-E5EE643E27D7}" destId="{D5205805-E152-4D10-B772-85DBEE0B974E}" srcOrd="4" destOrd="0" presId="urn:microsoft.com/office/officeart/2005/8/layout/hList7"/>
    <dgm:cxn modelId="{1EFA8C3F-4F98-4F2A-A37B-C8C4694304D7}" type="presParOf" srcId="{D5205805-E152-4D10-B772-85DBEE0B974E}" destId="{B3E35E3B-10C7-45B9-9DB1-1A1B4376E1F0}" srcOrd="0" destOrd="0" presId="urn:microsoft.com/office/officeart/2005/8/layout/hList7"/>
    <dgm:cxn modelId="{D3CD8F0F-53FA-41E4-93C5-9311C3BADAB7}" type="presParOf" srcId="{D5205805-E152-4D10-B772-85DBEE0B974E}" destId="{00C06700-3AE4-4BAD-BA25-E80B5B591B69}" srcOrd="1" destOrd="0" presId="urn:microsoft.com/office/officeart/2005/8/layout/hList7"/>
    <dgm:cxn modelId="{97F38F8C-69BF-40CF-8ECB-DDC3FCBD8843}" type="presParOf" srcId="{D5205805-E152-4D10-B772-85DBEE0B974E}" destId="{3DC02FBA-5EF7-46A2-A1D4-E3C91370A140}" srcOrd="2" destOrd="0" presId="urn:microsoft.com/office/officeart/2005/8/layout/hList7"/>
    <dgm:cxn modelId="{43774408-E692-4368-95DA-AC7F807B5B44}" type="presParOf" srcId="{D5205805-E152-4D10-B772-85DBEE0B974E}" destId="{4D25B005-D23F-436C-8375-55F0FB18D64B}" srcOrd="3" destOrd="0" presId="urn:microsoft.com/office/officeart/2005/8/layout/hList7"/>
    <dgm:cxn modelId="{9A811F92-F955-4024-A6CA-3260779CCA90}" type="presParOf" srcId="{41323E41-3E6C-4DB9-A16C-E5EE643E27D7}" destId="{FD635890-33E7-42AC-9D4A-DA2E9F76799A}" srcOrd="5" destOrd="0" presId="urn:microsoft.com/office/officeart/2005/8/layout/hList7"/>
    <dgm:cxn modelId="{02DD9E37-B23E-469A-A916-4F23B30452C4}" type="presParOf" srcId="{41323E41-3E6C-4DB9-A16C-E5EE643E27D7}" destId="{1FF1D36F-8F25-4343-A8FA-4E22E691F84C}" srcOrd="6" destOrd="0" presId="urn:microsoft.com/office/officeart/2005/8/layout/hList7"/>
    <dgm:cxn modelId="{1CF7B2E0-2679-4CBD-9C78-0C24D8D5DA1A}" type="presParOf" srcId="{1FF1D36F-8F25-4343-A8FA-4E22E691F84C}" destId="{7EFEEB94-3893-45A0-970C-C3EF26670AB9}" srcOrd="0" destOrd="0" presId="urn:microsoft.com/office/officeart/2005/8/layout/hList7"/>
    <dgm:cxn modelId="{238DE03E-2AEA-4321-B9F7-4C0A37EC81AE}" type="presParOf" srcId="{1FF1D36F-8F25-4343-A8FA-4E22E691F84C}" destId="{B8FDB053-0729-492B-892A-622980039E68}" srcOrd="1" destOrd="0" presId="urn:microsoft.com/office/officeart/2005/8/layout/hList7"/>
    <dgm:cxn modelId="{06933372-B205-4121-BECC-7E0E319D00AD}" type="presParOf" srcId="{1FF1D36F-8F25-4343-A8FA-4E22E691F84C}" destId="{6D481E2B-47EC-42CE-BD73-089B84A2C258}" srcOrd="2" destOrd="0" presId="urn:microsoft.com/office/officeart/2005/8/layout/hList7"/>
    <dgm:cxn modelId="{78200D4C-BA11-4934-BA9E-C08DB1985503}" type="presParOf" srcId="{1FF1D36F-8F25-4343-A8FA-4E22E691F84C}" destId="{E33676C7-B7CC-4462-B5FB-163240E68539}" srcOrd="3" destOrd="0" presId="urn:microsoft.com/office/officeart/2005/8/layout/hList7"/>
    <dgm:cxn modelId="{37E094D5-2AA0-48AC-9DA5-9592CCC01C2F}" type="presParOf" srcId="{41323E41-3E6C-4DB9-A16C-E5EE643E27D7}" destId="{CE993724-139B-495C-BFF8-578A01E5D38C}" srcOrd="7" destOrd="0" presId="urn:microsoft.com/office/officeart/2005/8/layout/hList7"/>
    <dgm:cxn modelId="{27B352C5-FEE0-4F93-8A68-E9EC240E0478}" type="presParOf" srcId="{41323E41-3E6C-4DB9-A16C-E5EE643E27D7}" destId="{814A97D0-7F19-4F28-A309-79226F61B928}" srcOrd="8" destOrd="0" presId="urn:microsoft.com/office/officeart/2005/8/layout/hList7"/>
    <dgm:cxn modelId="{4B94A460-E8A1-489F-900E-B8EA6E707264}" type="presParOf" srcId="{814A97D0-7F19-4F28-A309-79226F61B928}" destId="{28D93A8F-393A-405C-879D-1FEF5B8DF162}" srcOrd="0" destOrd="0" presId="urn:microsoft.com/office/officeart/2005/8/layout/hList7"/>
    <dgm:cxn modelId="{2CF44908-7B47-45B4-8FD9-29D193A6E002}" type="presParOf" srcId="{814A97D0-7F19-4F28-A309-79226F61B928}" destId="{6625CB2B-5FD3-4ABA-AE1C-6C65581E5D38}" srcOrd="1" destOrd="0" presId="urn:microsoft.com/office/officeart/2005/8/layout/hList7"/>
    <dgm:cxn modelId="{98A5ADED-9E5D-4361-BB65-1D7208ECFCD2}" type="presParOf" srcId="{814A97D0-7F19-4F28-A309-79226F61B928}" destId="{7F18191A-5293-4E0D-83E4-915B688498C8}" srcOrd="2" destOrd="0" presId="urn:microsoft.com/office/officeart/2005/8/layout/hList7"/>
    <dgm:cxn modelId="{4E4E288C-7C72-4033-85D6-6AD383AFE7DA}" type="presParOf" srcId="{814A97D0-7F19-4F28-A309-79226F61B928}" destId="{D0346990-A3B7-4911-9201-F3207BD7BC2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D038C-C64F-4F29-95F1-B749BAC5A309}">
      <dsp:nvSpPr>
        <dsp:cNvPr id="0" name=""/>
        <dsp:cNvSpPr/>
      </dsp:nvSpPr>
      <dsp:spPr>
        <a:xfrm>
          <a:off x="0" y="0"/>
          <a:ext cx="1656953" cy="406400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Sharepoint</a:t>
          </a:r>
          <a:endParaRPr lang="en-US" sz="2300" kern="1200" dirty="0"/>
        </a:p>
      </dsp:txBody>
      <dsp:txXfrm>
        <a:off x="0" y="1625600"/>
        <a:ext cx="1656953" cy="1625600"/>
      </dsp:txXfrm>
    </dsp:sp>
    <dsp:sp modelId="{0A072234-771F-4DF8-AE9E-11FAC334F88A}">
      <dsp:nvSpPr>
        <dsp:cNvPr id="0" name=""/>
        <dsp:cNvSpPr/>
      </dsp:nvSpPr>
      <dsp:spPr>
        <a:xfrm>
          <a:off x="151820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B3F9B-EAE1-474D-B146-8764A376F6A8}">
      <dsp:nvSpPr>
        <dsp:cNvPr id="0" name=""/>
        <dsp:cNvSpPr/>
      </dsp:nvSpPr>
      <dsp:spPr>
        <a:xfrm>
          <a:off x="1706661" y="0"/>
          <a:ext cx="1656953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Python</a:t>
          </a:r>
        </a:p>
      </dsp:txBody>
      <dsp:txXfrm>
        <a:off x="1706661" y="1625600"/>
        <a:ext cx="1656953" cy="1625600"/>
      </dsp:txXfrm>
    </dsp:sp>
    <dsp:sp modelId="{CA59A5C7-7022-49B0-B874-77E0E3423B2A}">
      <dsp:nvSpPr>
        <dsp:cNvPr id="0" name=""/>
        <dsp:cNvSpPr/>
      </dsp:nvSpPr>
      <dsp:spPr>
        <a:xfrm>
          <a:off x="1858482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35E3B-10C7-45B9-9DB1-1A1B4376E1F0}">
      <dsp:nvSpPr>
        <dsp:cNvPr id="0" name=""/>
        <dsp:cNvSpPr/>
      </dsp:nvSpPr>
      <dsp:spPr>
        <a:xfrm>
          <a:off x="3413323" y="0"/>
          <a:ext cx="1656953" cy="4064000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rgbClr val="F4EE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PowerBI</a:t>
          </a:r>
          <a:endParaRPr lang="en-US" sz="2300" kern="1200" dirty="0"/>
        </a:p>
      </dsp:txBody>
      <dsp:txXfrm>
        <a:off x="3413323" y="1625600"/>
        <a:ext cx="1656953" cy="1625600"/>
      </dsp:txXfrm>
    </dsp:sp>
    <dsp:sp modelId="{4D25B005-D23F-436C-8375-55F0FB18D64B}">
      <dsp:nvSpPr>
        <dsp:cNvPr id="0" name=""/>
        <dsp:cNvSpPr/>
      </dsp:nvSpPr>
      <dsp:spPr>
        <a:xfrm>
          <a:off x="356514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EEB94-3893-45A0-970C-C3EF26670AB9}">
      <dsp:nvSpPr>
        <dsp:cNvPr id="0" name=""/>
        <dsp:cNvSpPr/>
      </dsp:nvSpPr>
      <dsp:spPr>
        <a:xfrm>
          <a:off x="5119985" y="0"/>
          <a:ext cx="1656953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119985" y="1625600"/>
        <a:ext cx="1656953" cy="1625600"/>
      </dsp:txXfrm>
    </dsp:sp>
    <dsp:sp modelId="{E33676C7-B7CC-4462-B5FB-163240E68539}">
      <dsp:nvSpPr>
        <dsp:cNvPr id="0" name=""/>
        <dsp:cNvSpPr/>
      </dsp:nvSpPr>
      <dsp:spPr>
        <a:xfrm>
          <a:off x="5271805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93A8F-393A-405C-879D-1FEF5B8DF162}">
      <dsp:nvSpPr>
        <dsp:cNvPr id="0" name=""/>
        <dsp:cNvSpPr/>
      </dsp:nvSpPr>
      <dsp:spPr>
        <a:xfrm>
          <a:off x="6826646" y="0"/>
          <a:ext cx="1656953" cy="4064000"/>
        </a:xfrm>
        <a:prstGeom prst="roundRect">
          <a:avLst>
            <a:gd name="adj" fmla="val 10000"/>
          </a:avLst>
        </a:prstGeom>
        <a:solidFill>
          <a:srgbClr val="742774"/>
        </a:solidFill>
        <a:ln w="25400" cap="flat" cmpd="sng" algn="ctr">
          <a:solidFill>
            <a:srgbClr val="7427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826646" y="1625600"/>
        <a:ext cx="1656953" cy="1625600"/>
      </dsp:txXfrm>
    </dsp:sp>
    <dsp:sp modelId="{D0346990-A3B7-4911-9201-F3207BD7BC21}">
      <dsp:nvSpPr>
        <dsp:cNvPr id="0" name=""/>
        <dsp:cNvSpPr/>
      </dsp:nvSpPr>
      <dsp:spPr>
        <a:xfrm>
          <a:off x="6978467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7427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9CA44-B8AF-4F58-B8EE-C9B3D6C149FB}">
      <dsp:nvSpPr>
        <dsp:cNvPr id="0" name=""/>
        <dsp:cNvSpPr/>
      </dsp:nvSpPr>
      <dsp:spPr>
        <a:xfrm>
          <a:off x="339344" y="2979062"/>
          <a:ext cx="7804912" cy="609600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9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Presentation</a:t>
            </a:r>
            <a:r>
              <a:rPr spc="-45" dirty="0"/>
              <a:t> </a:t>
            </a:r>
            <a:r>
              <a:rPr dirty="0"/>
              <a:t>Title</a:t>
            </a:r>
            <a:r>
              <a:rPr spc="-15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Name</a:t>
            </a:r>
            <a:r>
              <a:rPr spc="-2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here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slides</a:t>
            </a:r>
            <a:r>
              <a:rPr spc="-25" dirty="0"/>
              <a:t> </a:t>
            </a:r>
            <a:r>
              <a:rPr dirty="0"/>
              <a:t>via</a:t>
            </a:r>
            <a:r>
              <a:rPr spc="-15" dirty="0"/>
              <a:t> </a:t>
            </a:r>
            <a:r>
              <a:rPr dirty="0"/>
              <a:t>View&gt;Slide</a:t>
            </a:r>
            <a:r>
              <a:rPr spc="-25" dirty="0"/>
              <a:t> </a:t>
            </a:r>
            <a:r>
              <a:rPr spc="-10" dirty="0"/>
              <a:t>Master</a:t>
            </a: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700" i="1" spc="-10" dirty="0">
                <a:latin typeface="Arial"/>
                <a:cs typeface="Arial"/>
              </a:rPr>
              <a:t>CONFIDENTIAL–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for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internal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use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10" dirty="0">
                <a:latin typeface="Arial"/>
                <a:cs typeface="Arial"/>
              </a:rPr>
              <a:t>only</a:t>
            </a:r>
            <a:r>
              <a:rPr sz="700" spc="-10" dirty="0"/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9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Presentation</a:t>
            </a:r>
            <a:r>
              <a:rPr spc="-45" dirty="0"/>
              <a:t> </a:t>
            </a:r>
            <a:r>
              <a:rPr dirty="0"/>
              <a:t>Title</a:t>
            </a:r>
            <a:r>
              <a:rPr spc="-15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Name</a:t>
            </a:r>
            <a:r>
              <a:rPr spc="-2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here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slides</a:t>
            </a:r>
            <a:r>
              <a:rPr spc="-25" dirty="0"/>
              <a:t> </a:t>
            </a:r>
            <a:r>
              <a:rPr dirty="0"/>
              <a:t>via</a:t>
            </a:r>
            <a:r>
              <a:rPr spc="-15" dirty="0"/>
              <a:t> </a:t>
            </a:r>
            <a:r>
              <a:rPr dirty="0"/>
              <a:t>View&gt;Slide</a:t>
            </a:r>
            <a:r>
              <a:rPr spc="-25" dirty="0"/>
              <a:t> </a:t>
            </a:r>
            <a:r>
              <a:rPr spc="-10" dirty="0"/>
              <a:t>Master</a:t>
            </a: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700" i="1" spc="-10" dirty="0">
                <a:latin typeface="Arial"/>
                <a:cs typeface="Arial"/>
              </a:rPr>
              <a:t>CONFIDENTIAL–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for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internal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use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10" dirty="0">
                <a:latin typeface="Arial"/>
                <a:cs typeface="Arial"/>
              </a:rPr>
              <a:t>only</a:t>
            </a:r>
            <a:r>
              <a:rPr sz="700" spc="-10" dirty="0"/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9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Presentation</a:t>
            </a:r>
            <a:r>
              <a:rPr spc="-45" dirty="0"/>
              <a:t> </a:t>
            </a:r>
            <a:r>
              <a:rPr dirty="0"/>
              <a:t>Title</a:t>
            </a:r>
            <a:r>
              <a:rPr spc="-15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Name</a:t>
            </a:r>
            <a:r>
              <a:rPr spc="-2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here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slides</a:t>
            </a:r>
            <a:r>
              <a:rPr spc="-25" dirty="0"/>
              <a:t> </a:t>
            </a:r>
            <a:r>
              <a:rPr dirty="0"/>
              <a:t>via</a:t>
            </a:r>
            <a:r>
              <a:rPr spc="-15" dirty="0"/>
              <a:t> </a:t>
            </a:r>
            <a:r>
              <a:rPr dirty="0"/>
              <a:t>View&gt;Slide</a:t>
            </a:r>
            <a:r>
              <a:rPr spc="-25" dirty="0"/>
              <a:t> </a:t>
            </a:r>
            <a:r>
              <a:rPr spc="-10" dirty="0"/>
              <a:t>Master</a:t>
            </a: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700" i="1" spc="-10" dirty="0">
                <a:latin typeface="Arial"/>
                <a:cs typeface="Arial"/>
              </a:rPr>
              <a:t>CONFIDENTIAL–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for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internal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use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10" dirty="0">
                <a:latin typeface="Arial"/>
                <a:cs typeface="Arial"/>
              </a:rPr>
              <a:t>only</a:t>
            </a:r>
            <a:r>
              <a:rPr sz="700" spc="-10" dirty="0"/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9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Presentation</a:t>
            </a:r>
            <a:r>
              <a:rPr spc="-45" dirty="0"/>
              <a:t> </a:t>
            </a:r>
            <a:r>
              <a:rPr dirty="0"/>
              <a:t>Title</a:t>
            </a:r>
            <a:r>
              <a:rPr spc="-15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Name</a:t>
            </a:r>
            <a:r>
              <a:rPr spc="-2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here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slides</a:t>
            </a:r>
            <a:r>
              <a:rPr spc="-25" dirty="0"/>
              <a:t> </a:t>
            </a:r>
            <a:r>
              <a:rPr dirty="0"/>
              <a:t>via</a:t>
            </a:r>
            <a:r>
              <a:rPr spc="-15" dirty="0"/>
              <a:t> </a:t>
            </a:r>
            <a:r>
              <a:rPr dirty="0"/>
              <a:t>View&gt;Slide</a:t>
            </a:r>
            <a:r>
              <a:rPr spc="-25" dirty="0"/>
              <a:t> </a:t>
            </a:r>
            <a:r>
              <a:rPr spc="-10" dirty="0"/>
              <a:t>Master</a:t>
            </a: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700" i="1" spc="-10" dirty="0">
                <a:latin typeface="Arial"/>
                <a:cs typeface="Arial"/>
              </a:rPr>
              <a:t>CONFIDENTIAL–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for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internal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use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10" dirty="0">
                <a:latin typeface="Arial"/>
                <a:cs typeface="Arial"/>
              </a:rPr>
              <a:t>only</a:t>
            </a:r>
            <a:r>
              <a:rPr sz="700" spc="-10" dirty="0"/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Presentation</a:t>
            </a:r>
            <a:r>
              <a:rPr spc="-45" dirty="0"/>
              <a:t> </a:t>
            </a:r>
            <a:r>
              <a:rPr dirty="0"/>
              <a:t>Title</a:t>
            </a:r>
            <a:r>
              <a:rPr spc="-15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Name</a:t>
            </a:r>
            <a:r>
              <a:rPr spc="-2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here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slides</a:t>
            </a:r>
            <a:r>
              <a:rPr spc="-25" dirty="0"/>
              <a:t> </a:t>
            </a:r>
            <a:r>
              <a:rPr dirty="0"/>
              <a:t>via</a:t>
            </a:r>
            <a:r>
              <a:rPr spc="-15" dirty="0"/>
              <a:t> </a:t>
            </a:r>
            <a:r>
              <a:rPr dirty="0"/>
              <a:t>View&gt;Slide</a:t>
            </a:r>
            <a:r>
              <a:rPr spc="-25" dirty="0"/>
              <a:t> </a:t>
            </a:r>
            <a:r>
              <a:rPr spc="-10" dirty="0"/>
              <a:t>Master</a:t>
            </a: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700" i="1" spc="-10" dirty="0">
                <a:latin typeface="Arial"/>
                <a:cs typeface="Arial"/>
              </a:rPr>
              <a:t>CONFIDENTIAL–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for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internal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use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10" dirty="0">
                <a:latin typeface="Arial"/>
                <a:cs typeface="Arial"/>
              </a:rPr>
              <a:t>only</a:t>
            </a:r>
            <a:r>
              <a:rPr sz="700" spc="-10" dirty="0"/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91272" y="0"/>
            <a:ext cx="1126531" cy="79992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7254" y="821436"/>
            <a:ext cx="8890635" cy="0"/>
          </a:xfrm>
          <a:custGeom>
            <a:avLst/>
            <a:gdLst/>
            <a:ahLst/>
            <a:cxnLst/>
            <a:rect l="l" t="t" r="r" b="b"/>
            <a:pathLst>
              <a:path w="8890635">
                <a:moveTo>
                  <a:pt x="0" y="0"/>
                </a:moveTo>
                <a:lnTo>
                  <a:pt x="8890254" y="0"/>
                </a:lnTo>
              </a:path>
            </a:pathLst>
          </a:custGeom>
          <a:ln w="6350">
            <a:solidFill>
              <a:srgbClr val="5C66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2604" y="6493002"/>
            <a:ext cx="20573" cy="2560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066" y="77044"/>
            <a:ext cx="197548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9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8125" y="1662937"/>
            <a:ext cx="8483600" cy="446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49155" y="6488901"/>
            <a:ext cx="5244465" cy="276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Presentation</a:t>
            </a:r>
            <a:r>
              <a:rPr spc="-45" dirty="0"/>
              <a:t> </a:t>
            </a:r>
            <a:r>
              <a:rPr dirty="0"/>
              <a:t>Title</a:t>
            </a:r>
            <a:r>
              <a:rPr spc="-15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Name</a:t>
            </a:r>
            <a:r>
              <a:rPr spc="-2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here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slides</a:t>
            </a:r>
            <a:r>
              <a:rPr spc="-25" dirty="0"/>
              <a:t> </a:t>
            </a:r>
            <a:r>
              <a:rPr dirty="0"/>
              <a:t>via</a:t>
            </a:r>
            <a:r>
              <a:rPr spc="-15" dirty="0"/>
              <a:t> </a:t>
            </a:r>
            <a:r>
              <a:rPr dirty="0"/>
              <a:t>View&gt;Slide</a:t>
            </a:r>
            <a:r>
              <a:rPr spc="-25" dirty="0"/>
              <a:t> </a:t>
            </a:r>
            <a:r>
              <a:rPr spc="-10" dirty="0"/>
              <a:t>Master</a:t>
            </a: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700" i="1" spc="-10" dirty="0">
                <a:latin typeface="Arial"/>
                <a:cs typeface="Arial"/>
              </a:rPr>
              <a:t>CONFIDENTIAL–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for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internal</a:t>
            </a:r>
            <a:r>
              <a:rPr sz="700" i="1" spc="-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use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10" dirty="0">
                <a:latin typeface="Arial"/>
                <a:cs typeface="Arial"/>
              </a:rPr>
              <a:t>only</a:t>
            </a:r>
            <a:r>
              <a:rPr sz="700" spc="-10" dirty="0"/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5C66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86F9E5-5E90-5B20-73E6-05D6DA4EE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2"/>
          <a:stretch/>
        </p:blipFill>
        <p:spPr>
          <a:xfrm>
            <a:off x="5407403" y="-1"/>
            <a:ext cx="3736597" cy="6858000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0"/>
            <a:ext cx="6219824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7480" y="6419088"/>
            <a:ext cx="1266520" cy="4389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0861" y="2524758"/>
            <a:ext cx="50533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dirty="0"/>
              <a:t>My Time at PNC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228789" y="3164414"/>
            <a:ext cx="4949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dirty="0">
                <a:solidFill>
                  <a:srgbClr val="5C666F"/>
                </a:solidFill>
                <a:latin typeface="Arial"/>
                <a:cs typeface="Arial"/>
              </a:rPr>
              <a:t>CS 1900 Capstone Presentation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557" y="4343653"/>
            <a:ext cx="16687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5C666F"/>
                </a:solidFill>
                <a:latin typeface="Arial"/>
                <a:cs typeface="Arial"/>
              </a:rPr>
              <a:t>Ayden Kauffman 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A6CB-E183-A6D8-3FE1-305A4C175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27564"/>
            <a:ext cx="5105400" cy="738664"/>
          </a:xfrm>
        </p:spPr>
        <p:txBody>
          <a:bodyPr/>
          <a:lstStyle/>
          <a:p>
            <a:r>
              <a:rPr lang="en-US" dirty="0"/>
              <a:t>Main Responsibilities on </a:t>
            </a:r>
            <a:r>
              <a:rPr lang="en-US" dirty="0" err="1"/>
              <a:t>PaC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1DCC7-D126-7286-A81A-0BD79F4E0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483600" cy="3385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Overseeing the CI/CD pipeline for qualifying size software projects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Assisted my mentor with consulting teams on newly developed software projects that fall within the mnemonics policy at PNC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Mnemonics have certain rules related to change management and containerization policies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Establishing a Jenkins pipeline for the software 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Help build Dashboard Analytics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94208-7ADA-F7DA-4116-F9ADDC24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3962400"/>
            <a:ext cx="5010150" cy="2720628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019B92B-22F7-66E4-BBA5-7529345DA13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3304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7968-9E68-A92C-AC7C-5A2DCC91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590800"/>
            <a:ext cx="6019800" cy="830997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16ABEDC-FB32-E8B2-1F78-81C44DA10DC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302546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9743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273B08-ECB8-0366-92A6-84D8173D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3352800" cy="738664"/>
          </a:xfrm>
        </p:spPr>
        <p:txBody>
          <a:bodyPr/>
          <a:lstStyle/>
          <a:p>
            <a:r>
              <a:rPr lang="en-US" dirty="0"/>
              <a:t>Internship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5D924-3049-0B89-3320-C4FF544B5E75}"/>
              </a:ext>
            </a:extLst>
          </p:cNvPr>
          <p:cNvSpPr txBox="1"/>
          <p:nvPr/>
        </p:nvSpPr>
        <p:spPr>
          <a:xfrm>
            <a:off x="304800" y="1371600"/>
            <a:ext cx="80772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Enterprise Technology and Security Advanced Analytics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 Primary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(Kanban) Team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Daily standups &amp; Weekly one-on-ones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One overarching project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Team with 3 other interns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 the office 5 days a week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4"/>
            <a:r>
              <a:rPr lang="en-US" sz="2000" b="1" dirty="0">
                <a:latin typeface="+mn-lt"/>
              </a:rPr>
              <a:t>Enterprise Technology and Security DevOps PAC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as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(Agile)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Standups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AB26-A822-20CE-FCB7-687A98C7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863213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BA02-401C-E6AE-8167-E5495AC7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90" y="177015"/>
            <a:ext cx="6837009" cy="369332"/>
          </a:xfrm>
        </p:spPr>
        <p:txBody>
          <a:bodyPr/>
          <a:lstStyle/>
          <a:p>
            <a:r>
              <a:rPr lang="en-US" dirty="0"/>
              <a:t>ET&amp;S Advanced Analytics Responsibilities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9A12F-E6A0-15F9-683E-99EA950A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30" y="1289926"/>
            <a:ext cx="8483600" cy="4755148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Hot 100 Dashboard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Top 100 metrics leverage by PNC’s CTO Debbie Guild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PowerBI</a:t>
            </a:r>
            <a:r>
              <a:rPr lang="en-US" sz="2000" dirty="0"/>
              <a:t> Dashboard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General daily bug fixes and metric reworks</a:t>
            </a:r>
          </a:p>
          <a:p>
            <a:pPr lvl="1"/>
            <a:endParaRPr lang="en-US" sz="2000" dirty="0">
              <a:latin typeface="+mn-lt"/>
            </a:endParaRPr>
          </a:p>
          <a:p>
            <a:pPr lvl="1"/>
            <a:endParaRPr lang="en-US" sz="2000" dirty="0">
              <a:latin typeface="+mn-lt"/>
            </a:endParaRPr>
          </a:p>
          <a:p>
            <a:pPr lvl="1"/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OKR (Objective Key Results) Reporting Process Rework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Original process done in Tableau &amp; Excel with no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Build out similar to the Hot 100 Dashboard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 Ownership and full responsibility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~700 OKRs</a:t>
            </a:r>
          </a:p>
          <a:p>
            <a:pPr lvl="1"/>
            <a:endParaRPr lang="en-US" sz="2000" dirty="0"/>
          </a:p>
          <a:p>
            <a:pPr lvl="1"/>
            <a:endParaRPr lang="en-US" sz="20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F92A7DC-26CF-81D7-AD1F-408975DC2D9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701D8-D820-F126-B70D-393F8E5B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022" y="4267200"/>
            <a:ext cx="3200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89DF-8C2E-7761-4A92-B906C9AC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02687"/>
            <a:ext cx="1975485" cy="369332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FD7E-96FE-14EC-1B2B-729BD6482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A28B8B-21D3-5C2A-1F2B-6AFB98CB59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644081"/>
              </p:ext>
            </p:extLst>
          </p:nvPr>
        </p:nvGraphicFramePr>
        <p:xfrm>
          <a:off x="247958" y="1539796"/>
          <a:ext cx="8483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131FF8-C283-37B9-6E0B-3098CBB53B8C}"/>
              </a:ext>
            </a:extLst>
          </p:cNvPr>
          <p:cNvSpPr txBox="1"/>
          <p:nvPr/>
        </p:nvSpPr>
        <p:spPr>
          <a:xfrm>
            <a:off x="7023203" y="365759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Apps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C5972-20BE-C47E-356D-73BFFF3AC9C2}"/>
              </a:ext>
            </a:extLst>
          </p:cNvPr>
          <p:cNvSpPr txBox="1"/>
          <p:nvPr/>
        </p:nvSpPr>
        <p:spPr>
          <a:xfrm>
            <a:off x="5361550" y="36576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Automate 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4E966EA-60DC-14ED-A6E3-5977F7ECB07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0002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8AC-4986-57B6-1A30-60FC4848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9" y="228600"/>
            <a:ext cx="4382734" cy="738664"/>
          </a:xfrm>
        </p:spPr>
        <p:txBody>
          <a:bodyPr/>
          <a:lstStyle/>
          <a:p>
            <a:r>
              <a:rPr lang="en-US" dirty="0"/>
              <a:t>What did I contribute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A9E02-8E9C-584B-6740-7A57DBDF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562" y="1066800"/>
            <a:ext cx="8524875" cy="27699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SQL for querying the data that was being used in tableau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Handled most of the data cleansing in Python before </a:t>
            </a:r>
            <a:r>
              <a:rPr lang="en-US" sz="2000" dirty="0" err="1">
                <a:latin typeface="+mn-lt"/>
              </a:rPr>
              <a:t>Sharepoint</a:t>
            </a:r>
            <a:r>
              <a:rPr lang="en-US" sz="2000" dirty="0">
                <a:latin typeface="+mn-lt"/>
              </a:rPr>
              <a:t> &amp; </a:t>
            </a:r>
            <a:r>
              <a:rPr lang="en-US" sz="2000" dirty="0" err="1">
                <a:latin typeface="+mn-lt"/>
              </a:rPr>
              <a:t>PowerBI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Data was generally unstructured 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Built out the logic for the dashboard in </a:t>
            </a:r>
            <a:r>
              <a:rPr lang="en-US" sz="2000" dirty="0" err="1">
                <a:latin typeface="+mn-lt"/>
              </a:rPr>
              <a:t>PowerBi</a:t>
            </a:r>
            <a:r>
              <a:rPr lang="en-US" sz="2000" dirty="0">
                <a:latin typeface="+mn-lt"/>
              </a:rPr>
              <a:t> using Python &amp; DAX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Multiple Power Automate workflows to automate the process of sending emails to segment leads and data providers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Input access &amp; deadline reminders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F7A78-F5CA-54CD-988A-C9199346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02009"/>
            <a:ext cx="4530364" cy="2504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491FE-789D-1B5C-18A6-F72ADF40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585566"/>
            <a:ext cx="2761149" cy="3021211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6FFE6B8B-4BCC-2525-3B28-62671C37D74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28379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7625-BA31-1F28-E677-3137E1F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3696934" cy="738664"/>
          </a:xfrm>
        </p:spPr>
        <p:txBody>
          <a:bodyPr/>
          <a:lstStyle/>
          <a:p>
            <a:r>
              <a:rPr lang="en-US" dirty="0"/>
              <a:t>Production Dashboard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01E9C1F-5300-7A3B-AA0A-4540CF60499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2126085-2C91-9250-6C6F-B84FDA1D8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" y="1310101"/>
            <a:ext cx="8749241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27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6155-51CD-97DB-C1BE-923176D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4077934" cy="738664"/>
          </a:xfrm>
        </p:spPr>
        <p:txBody>
          <a:bodyPr/>
          <a:lstStyle/>
          <a:p>
            <a:r>
              <a:rPr lang="en-US" dirty="0"/>
              <a:t>Business Value Brought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AB6FD1D-AAA8-4934-0E27-4226AFBCF148}"/>
              </a:ext>
            </a:extLst>
          </p:cNvPr>
          <p:cNvSpPr/>
          <p:nvPr/>
        </p:nvSpPr>
        <p:spPr>
          <a:xfrm>
            <a:off x="1039761" y="1447800"/>
            <a:ext cx="2971800" cy="297180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852026D-AAEA-89B4-FCAB-84570E7071F7}"/>
              </a:ext>
            </a:extLst>
          </p:cNvPr>
          <p:cNvSpPr/>
          <p:nvPr/>
        </p:nvSpPr>
        <p:spPr>
          <a:xfrm>
            <a:off x="5132438" y="1371600"/>
            <a:ext cx="2971800" cy="304800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A77A226C-2B01-2495-D27F-EEFE4EAEE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142" y="2146504"/>
            <a:ext cx="1574392" cy="1574392"/>
          </a:xfrm>
          <a:prstGeom prst="rect">
            <a:avLst/>
          </a:prstGeom>
        </p:spPr>
      </p:pic>
      <p:pic>
        <p:nvPicPr>
          <p:cNvPr id="10" name="Graphic 9" descr="Stopwatch 75% with solid fill">
            <a:extLst>
              <a:ext uri="{FF2B5EF4-FFF2-40B4-BE49-F238E27FC236}">
                <a16:creationId xmlns:a16="http://schemas.microsoft.com/office/drawing/2014/main" id="{B7FEE4F5-7126-1D07-B118-AA1FF7A5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6511" y="2114550"/>
            <a:ext cx="1638300" cy="163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6CC64-A2FD-8C11-C4B6-9E1ED83CA91F}"/>
              </a:ext>
            </a:extLst>
          </p:cNvPr>
          <p:cNvSpPr txBox="1"/>
          <p:nvPr/>
        </p:nvSpPr>
        <p:spPr>
          <a:xfrm>
            <a:off x="1042219" y="4824740"/>
            <a:ext cx="368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n-lt"/>
              </a:rPr>
              <a:t>145 Hours per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A26C2-3F74-B704-41AB-1092FFFE4F12}"/>
              </a:ext>
            </a:extLst>
          </p:cNvPr>
          <p:cNvSpPr txBox="1"/>
          <p:nvPr/>
        </p:nvSpPr>
        <p:spPr>
          <a:xfrm>
            <a:off x="5334000" y="4824740"/>
            <a:ext cx="368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n-lt"/>
              </a:rPr>
              <a:t>$10,500 per year</a:t>
            </a: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9495007A-BC65-86EB-4DAD-EBFB94EB51F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2687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019A-8456-F472-9846-7BC42D1C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6858000" cy="1477328"/>
          </a:xfrm>
        </p:spPr>
        <p:txBody>
          <a:bodyPr/>
          <a:lstStyle/>
          <a:p>
            <a:r>
              <a:rPr lang="en-US" dirty="0"/>
              <a:t>Advanced Analytics Centralized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48D3E-27C4-881B-B110-EAE7B6E3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0" y="1219200"/>
            <a:ext cx="8483600" cy="18466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Build an app using PowerApps</a:t>
            </a:r>
          </a:p>
          <a:p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Hosted the dashboards, intake forms, and metric directory for leadership to view</a:t>
            </a:r>
          </a:p>
          <a:p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Daily UI/UX review </a:t>
            </a:r>
          </a:p>
        </p:txBody>
      </p:sp>
    </p:spTree>
    <p:extLst>
      <p:ext uri="{BB962C8B-B14F-4D97-AF65-F5344CB8AC3E}">
        <p14:creationId xmlns:p14="http://schemas.microsoft.com/office/powerpoint/2010/main" val="100543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3580-9B7F-689B-9C96-87004A1F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2" y="228600"/>
            <a:ext cx="5857875" cy="369332"/>
          </a:xfrm>
        </p:spPr>
        <p:txBody>
          <a:bodyPr/>
          <a:lstStyle/>
          <a:p>
            <a:r>
              <a:rPr lang="en-US" dirty="0"/>
              <a:t>DevOps PAC Team Tools Used</a:t>
            </a:r>
          </a:p>
        </p:txBody>
      </p:sp>
      <p:sp>
        <p:nvSpPr>
          <p:cNvPr id="6" name="AutoShape 6" descr="Red Hat OpenShift">
            <a:extLst>
              <a:ext uri="{FF2B5EF4-FFF2-40B4-BE49-F238E27FC236}">
                <a16:creationId xmlns:a16="http://schemas.microsoft.com/office/drawing/2014/main" id="{CC01BFEC-50A3-D360-4AE8-764B8AA47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68C75A-66CB-31E7-4153-A98FB168F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70" y="1393264"/>
            <a:ext cx="5081331" cy="1724530"/>
          </a:xfrm>
          <a:prstGeom prst="rect">
            <a:avLst/>
          </a:prstGeom>
        </p:spPr>
      </p:pic>
      <p:pic>
        <p:nvPicPr>
          <p:cNvPr id="3080" name="Picture 8" descr="Jenkins Logo PNG">
            <a:extLst>
              <a:ext uri="{FF2B5EF4-FFF2-40B4-BE49-F238E27FC236}">
                <a16:creationId xmlns:a16="http://schemas.microsoft.com/office/drawing/2014/main" id="{A98C4EA6-D4E8-F2F7-1B5D-24B2F276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1" y="3905752"/>
            <a:ext cx="5631118" cy="17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FF591342-9401-5B35-765B-C9A805696EA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65254" y="6527567"/>
            <a:ext cx="167004" cy="181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5747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69A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Words>312</Words>
  <Application>Microsoft Office PowerPoint</Application>
  <PresentationFormat>On-screen Show (4:3)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My Time at PNC</vt:lpstr>
      <vt:lpstr>Internship Format</vt:lpstr>
      <vt:lpstr>ET&amp;S Advanced Analytics Responsibilities </vt:lpstr>
      <vt:lpstr>Tools Used</vt:lpstr>
      <vt:lpstr>What did I contribute</vt:lpstr>
      <vt:lpstr>Production Dashboard</vt:lpstr>
      <vt:lpstr>Business Value Brought</vt:lpstr>
      <vt:lpstr>Advanced Analytics Centralized Application</vt:lpstr>
      <vt:lpstr>DevOps PAC Team Tools Used</vt:lpstr>
      <vt:lpstr>Main Responsibilities on PaC </vt:lpstr>
      <vt:lpstr>Questions?</vt:lpstr>
    </vt:vector>
  </TitlesOfParts>
  <Company>B2 Design &amp; Marketing Communications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PNC Branded PowerPoint Template (standard)</dc:title>
  <dc:creator>Melissa Barry;Jeff Windahl</dc:creator>
  <cp:lastModifiedBy>Kauffman, Ayden Arthur</cp:lastModifiedBy>
  <cp:revision>7</cp:revision>
  <dcterms:created xsi:type="dcterms:W3CDTF">2023-10-25T14:00:03Z</dcterms:created>
  <dcterms:modified xsi:type="dcterms:W3CDTF">2023-10-26T13:21:14Z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Segments">
    <vt:lpwstr>2;#Non Business Content|8201bb19-154f-404b-b14d-ef6b91074f48</vt:lpwstr>
  </property>
  <property fmtid="{D5CDD505-2E9C-101B-9397-08002B2CF9AE}" pid="3" name="BusinessUnitSites">
    <vt:lpwstr>28036;#PNC Brand|1d9b690f-0ecd-4988-953b-5fd8c63154ed</vt:lpwstr>
  </property>
  <property fmtid="{D5CDD505-2E9C-101B-9397-08002B2CF9AE}" pid="4" name="ContentTypeId">
    <vt:lpwstr>0x01010080AA8D7DA2302540808483D13624D04600F1F9D11E267CBA4F86FFFBC38479FEB0</vt:lpwstr>
  </property>
  <property fmtid="{D5CDD505-2E9C-101B-9397-08002B2CF9AE}" pid="5" name="Created">
    <vt:filetime>2022-08-18T00:00:00Z</vt:filetime>
  </property>
  <property fmtid="{D5CDD505-2E9C-101B-9397-08002B2CF9AE}" pid="6" name="Creator">
    <vt:lpwstr>Acrobat PDFMaker 22 for PowerPoint</vt:lpwstr>
  </property>
  <property fmtid="{D5CDD505-2E9C-101B-9397-08002B2CF9AE}" pid="7" name="LastSaved">
    <vt:filetime>2023-10-25T00:00:00Z</vt:filetime>
  </property>
  <property fmtid="{D5CDD505-2E9C-101B-9397-08002B2CF9AE}" pid="8" name="MSIP_Label_cea8ce42-0a38-4038-af78-0463c9adb574_ActionId">
    <vt:lpwstr>88b7be1c-0721-4c68-bd9f-cdb45984fec7</vt:lpwstr>
  </property>
  <property fmtid="{D5CDD505-2E9C-101B-9397-08002B2CF9AE}" pid="9" name="MSIP_Label_cea8ce42-0a38-4038-af78-0463c9adb574_ContentBits">
    <vt:lpwstr>0</vt:lpwstr>
  </property>
  <property fmtid="{D5CDD505-2E9C-101B-9397-08002B2CF9AE}" pid="10" name="MSIP_Label_cea8ce42-0a38-4038-af78-0463c9adb574_Enabled">
    <vt:lpwstr>true</vt:lpwstr>
  </property>
  <property fmtid="{D5CDD505-2E9C-101B-9397-08002B2CF9AE}" pid="11" name="MSIP_Label_cea8ce42-0a38-4038-af78-0463c9adb574_Method">
    <vt:lpwstr>Standard</vt:lpwstr>
  </property>
  <property fmtid="{D5CDD505-2E9C-101B-9397-08002B2CF9AE}" pid="12" name="MSIP_Label_cea8ce42-0a38-4038-af78-0463c9adb574_Name">
    <vt:lpwstr>cea8ce42-0a38-4038-af78-0463c9adb574</vt:lpwstr>
  </property>
  <property fmtid="{D5CDD505-2E9C-101B-9397-08002B2CF9AE}" pid="13" name="MSIP_Label_cea8ce42-0a38-4038-af78-0463c9adb574_SetDate">
    <vt:lpwstr>2020-10-15T13:24:31Z</vt:lpwstr>
  </property>
  <property fmtid="{D5CDD505-2E9C-101B-9397-08002B2CF9AE}" pid="14" name="MSIP_Label_cea8ce42-0a38-4038-af78-0463c9adb574_SiteId">
    <vt:lpwstr>5d25c963-07db-4627-9db3-720b2ff89865</vt:lpwstr>
  </property>
  <property fmtid="{D5CDD505-2E9C-101B-9397-08002B2CF9AE}" pid="15" name="Producer">
    <vt:lpwstr>Adobe PDF Library 22.2.223</vt:lpwstr>
  </property>
  <property fmtid="{D5CDD505-2E9C-101B-9397-08002B2CF9AE}" pid="16" name="PublishedDocumentType">
    <vt:lpwstr>169;#Tools and Systems|946b1984-06d7-43bc-badb-21a4f8d189a3</vt:lpwstr>
  </property>
</Properties>
</file>